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9226" autoAdjust="0"/>
  </p:normalViewPr>
  <p:slideViewPr>
    <p:cSldViewPr>
      <p:cViewPr varScale="1">
        <p:scale>
          <a:sx n="82" d="100"/>
          <a:sy n="82" d="100"/>
        </p:scale>
        <p:origin x="-178" y="-8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1E1EE6E-66C9-4A1A-9E33-0355BF498A73}" type="datetimeFigureOut">
              <a:rPr lang="en-US" smtClean="0"/>
              <a:t>2/19/2014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0523F6-DFBF-4BD8-A023-13BC15A47FF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E1EE6E-66C9-4A1A-9E33-0355BF498A73}" type="datetimeFigureOut">
              <a:rPr lang="en-US" smtClean="0"/>
              <a:t>2/19/2014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0523F6-DFBF-4BD8-A023-13BC15A47FF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E1EE6E-66C9-4A1A-9E33-0355BF498A73}" type="datetimeFigureOut">
              <a:rPr lang="en-US" smtClean="0"/>
              <a:t>2/19/2014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0523F6-DFBF-4BD8-A023-13BC15A47FF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E1EE6E-66C9-4A1A-9E33-0355BF498A73}" type="datetimeFigureOut">
              <a:rPr lang="en-US" smtClean="0"/>
              <a:t>2/19/2014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0523F6-DFBF-4BD8-A023-13BC15A47FF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E1EE6E-66C9-4A1A-9E33-0355BF498A73}" type="datetimeFigureOut">
              <a:rPr lang="en-US" smtClean="0"/>
              <a:t>2/19/2014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0523F6-DFBF-4BD8-A023-13BC15A47FF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E1EE6E-66C9-4A1A-9E33-0355BF498A73}" type="datetimeFigureOut">
              <a:rPr lang="en-US" smtClean="0"/>
              <a:t>2/19/2014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0523F6-DFBF-4BD8-A023-13BC15A47FF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1E1EE6E-66C9-4A1A-9E33-0355BF498A73}" type="datetimeFigureOut">
              <a:rPr lang="en-US" smtClean="0"/>
              <a:t>2/19/2014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0523F6-DFBF-4BD8-A023-13BC15A47FF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1E1EE6E-66C9-4A1A-9E33-0355BF498A73}" type="datetimeFigureOut">
              <a:rPr lang="en-US" smtClean="0"/>
              <a:t>2/19/2014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0523F6-DFBF-4BD8-A023-13BC15A47FF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E1EE6E-66C9-4A1A-9E33-0355BF498A73}" type="datetimeFigureOut">
              <a:rPr lang="en-US" smtClean="0"/>
              <a:t>2/19/2014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0523F6-DFBF-4BD8-A023-13BC15A47FF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E1EE6E-66C9-4A1A-9E33-0355BF498A73}" type="datetimeFigureOut">
              <a:rPr lang="en-US" smtClean="0"/>
              <a:t>2/19/2014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0523F6-DFBF-4BD8-A023-13BC15A47FF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E1EE6E-66C9-4A1A-9E33-0355BF498A73}" type="datetimeFigureOut">
              <a:rPr lang="en-US" smtClean="0"/>
              <a:t>2/19/2014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0523F6-DFBF-4BD8-A023-13BC15A47FF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333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E1EE6E-66C9-4A1A-9E33-0355BF498A73}" type="datetimeFigureOut">
              <a:rPr lang="en-US" smtClean="0"/>
              <a:t>2/19/2014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0523F6-DFBF-4BD8-A023-13BC15A47FF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questgarden.com/q/chinesezodiac"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1470025"/>
          </a:xfrm>
        </p:spPr>
        <p:txBody>
          <a:bodyPr/>
          <a:lstStyle/>
          <a:p>
            <a:r>
              <a:rPr lang="en-US" dirty="0" smtClean="0"/>
              <a:t>Chinese Zodiac </a:t>
            </a:r>
            <a:r>
              <a:rPr lang="en-US" dirty="0" smtClean="0"/>
              <a:t>Web-Quest</a:t>
            </a:r>
            <a:endParaRPr lang="en-US" dirty="0"/>
          </a:p>
        </p:txBody>
      </p:sp>
      <p:sp>
        <p:nvSpPr>
          <p:cNvPr id="3" name="Subtitle 2"/>
          <p:cNvSpPr>
            <a:spLocks noGrp="1"/>
          </p:cNvSpPr>
          <p:nvPr>
            <p:ph type="subTitle" idx="1"/>
          </p:nvPr>
        </p:nvSpPr>
        <p:spPr>
          <a:xfrm>
            <a:off x="1295400" y="1219200"/>
            <a:ext cx="6400800" cy="5638800"/>
          </a:xfrm>
        </p:spPr>
        <p:txBody>
          <a:bodyPr>
            <a:normAutofit fontScale="92500" lnSpcReduction="10000"/>
          </a:bodyPr>
          <a:lstStyle/>
          <a:p>
            <a:r>
              <a:rPr lang="en-US" dirty="0" smtClean="0">
                <a:solidFill>
                  <a:schemeClr val="tx1"/>
                </a:solidFill>
              </a:rPr>
              <a:t>Level: Intermediate-low</a:t>
            </a:r>
          </a:p>
          <a:p>
            <a:endParaRPr lang="en-US" dirty="0" smtClean="0">
              <a:solidFill>
                <a:schemeClr val="tx1"/>
              </a:solidFill>
            </a:endParaRPr>
          </a:p>
          <a:p>
            <a:endParaRPr lang="en-US" dirty="0" smtClean="0">
              <a:solidFill>
                <a:schemeClr val="tx1"/>
              </a:solidFill>
            </a:endParaRPr>
          </a:p>
          <a:p>
            <a:endParaRPr lang="en-US" dirty="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a:solidFill>
                <a:schemeClr val="tx1"/>
              </a:solidFill>
            </a:endParaRPr>
          </a:p>
          <a:p>
            <a:r>
              <a:rPr lang="en-US" dirty="0" smtClean="0">
                <a:solidFill>
                  <a:schemeClr val="tx1"/>
                </a:solidFill>
              </a:rPr>
              <a:t>By: William Adams </a:t>
            </a:r>
            <a:endParaRPr lang="en-US" dirty="0" smtClean="0">
              <a:solidFill>
                <a:schemeClr val="tx1"/>
              </a:solidFill>
            </a:endParaRPr>
          </a:p>
          <a:p>
            <a:r>
              <a:rPr lang="en-US" dirty="0" smtClean="0">
                <a:solidFill>
                  <a:schemeClr val="tx1"/>
                </a:solidFill>
              </a:rPr>
              <a:t>CCFLT 2014 Spring Conference </a:t>
            </a:r>
            <a:r>
              <a:rPr lang="en-US" dirty="0" smtClean="0">
                <a:solidFill>
                  <a:schemeClr val="tx1"/>
                </a:solidFill>
              </a:rPr>
              <a:t> </a:t>
            </a:r>
            <a:endParaRPr lang="en-US" dirty="0">
              <a:solidFill>
                <a:schemeClr val="tx1"/>
              </a:solidFill>
            </a:endParaRPr>
          </a:p>
        </p:txBody>
      </p:sp>
      <p:pic>
        <p:nvPicPr>
          <p:cNvPr id="5" name="Picture 4" descr="chinese-zodiac.jpg"/>
          <p:cNvPicPr>
            <a:picLocks noChangeAspect="1"/>
          </p:cNvPicPr>
          <p:nvPr/>
        </p:nvPicPr>
        <p:blipFill>
          <a:blip r:embed="rId2" cstate="print"/>
          <a:stretch>
            <a:fillRect/>
          </a:stretch>
        </p:blipFill>
        <p:spPr>
          <a:xfrm>
            <a:off x="1371600" y="1752600"/>
            <a:ext cx="6400800" cy="3878317"/>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960438"/>
          </a:xfrm>
        </p:spPr>
        <p:txBody>
          <a:bodyPr/>
          <a:lstStyle/>
          <a:p>
            <a:r>
              <a:rPr lang="en-US" dirty="0" smtClean="0"/>
              <a:t>Getting Started</a:t>
            </a:r>
            <a:endParaRPr lang="en-US"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1447800" y="862824"/>
            <a:ext cx="6553200" cy="59951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762000" y="1143000"/>
            <a:ext cx="7948604" cy="723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a:t>
            </a:r>
            <a:endParaRPr lang="en-US"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304800" y="1447800"/>
            <a:ext cx="8382000" cy="57391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a:t>
            </a:r>
            <a:endParaRPr lang="en-US"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1676400" y="2209800"/>
            <a:ext cx="6143783" cy="2994819"/>
          </a:xfrm>
          <a:prstGeom prst="rect">
            <a:avLst/>
          </a:prstGeom>
          <a:noFill/>
          <a:ln w="9525">
            <a:noFill/>
            <a:miter lim="800000"/>
            <a:headEnd/>
            <a:tailEnd/>
          </a:ln>
        </p:spPr>
      </p:pic>
      <p:cxnSp>
        <p:nvCxnSpPr>
          <p:cNvPr id="5" name="Straight Arrow Connector 4"/>
          <p:cNvCxnSpPr/>
          <p:nvPr/>
        </p:nvCxnSpPr>
        <p:spPr>
          <a:xfrm>
            <a:off x="3276600" y="4419600"/>
            <a:ext cx="762000" cy="2286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 (cont)</a:t>
            </a:r>
            <a:endParaRPr lang="en-US" dirty="0"/>
          </a:p>
        </p:txBody>
      </p:sp>
      <p:pic>
        <p:nvPicPr>
          <p:cNvPr id="5122" name="Picture 2"/>
          <p:cNvPicPr>
            <a:picLocks noGrp="1" noChangeAspect="1" noChangeArrowheads="1"/>
          </p:cNvPicPr>
          <p:nvPr>
            <p:ph idx="1"/>
          </p:nvPr>
        </p:nvPicPr>
        <p:blipFill>
          <a:blip r:embed="rId2" cstate="print"/>
          <a:srcRect/>
          <a:stretch>
            <a:fillRect/>
          </a:stretch>
        </p:blipFill>
        <p:spPr bwMode="auto">
          <a:xfrm>
            <a:off x="1447800" y="1295400"/>
            <a:ext cx="6172200" cy="4885416"/>
          </a:xfrm>
          <a:prstGeom prst="rect">
            <a:avLst/>
          </a:prstGeom>
          <a:noFill/>
          <a:ln w="9525">
            <a:noFill/>
            <a:miter lim="800000"/>
            <a:headEnd/>
            <a:tailEnd/>
          </a:ln>
        </p:spPr>
      </p:pic>
      <p:cxnSp>
        <p:nvCxnSpPr>
          <p:cNvPr id="6" name="Straight Arrow Connector 5"/>
          <p:cNvCxnSpPr/>
          <p:nvPr/>
        </p:nvCxnSpPr>
        <p:spPr>
          <a:xfrm>
            <a:off x="685800" y="4648200"/>
            <a:ext cx="1295400" cy="1524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7" name="Straight Arrow Connector 6"/>
          <p:cNvCxnSpPr/>
          <p:nvPr/>
        </p:nvCxnSpPr>
        <p:spPr>
          <a:xfrm flipH="1">
            <a:off x="7391400" y="4267200"/>
            <a:ext cx="990600" cy="6096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2</a:t>
            </a:r>
            <a:endParaRPr lang="en-US" dirty="0"/>
          </a:p>
        </p:txBody>
      </p:sp>
      <p:pic>
        <p:nvPicPr>
          <p:cNvPr id="6146" name="Picture 2"/>
          <p:cNvPicPr>
            <a:picLocks noGrp="1" noChangeAspect="1" noChangeArrowheads="1"/>
          </p:cNvPicPr>
          <p:nvPr>
            <p:ph idx="1"/>
          </p:nvPr>
        </p:nvPicPr>
        <p:blipFill>
          <a:blip r:embed="rId2" cstate="print"/>
          <a:srcRect/>
          <a:stretch>
            <a:fillRect/>
          </a:stretch>
        </p:blipFill>
        <p:spPr bwMode="auto">
          <a:xfrm>
            <a:off x="152400" y="1524000"/>
            <a:ext cx="8296564" cy="504085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2 (cont)</a:t>
            </a:r>
            <a:endParaRPr lang="en-US" dirty="0"/>
          </a:p>
        </p:txBody>
      </p:sp>
      <p:pic>
        <p:nvPicPr>
          <p:cNvPr id="7170" name="Picture 2"/>
          <p:cNvPicPr>
            <a:picLocks noGrp="1" noChangeAspect="1" noChangeArrowheads="1"/>
          </p:cNvPicPr>
          <p:nvPr>
            <p:ph idx="1"/>
          </p:nvPr>
        </p:nvPicPr>
        <p:blipFill>
          <a:blip r:embed="rId2" cstate="print"/>
          <a:srcRect/>
          <a:stretch>
            <a:fillRect/>
          </a:stretch>
        </p:blipFill>
        <p:spPr bwMode="auto">
          <a:xfrm>
            <a:off x="228600" y="2743200"/>
            <a:ext cx="8686800"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Standards</a:t>
            </a:r>
            <a:endParaRPr lang="en-US" dirty="0"/>
          </a:p>
        </p:txBody>
      </p:sp>
      <p:sp>
        <p:nvSpPr>
          <p:cNvPr id="3" name="Content Placeholder 2"/>
          <p:cNvSpPr>
            <a:spLocks noGrp="1"/>
          </p:cNvSpPr>
          <p:nvPr>
            <p:ph idx="1"/>
          </p:nvPr>
        </p:nvSpPr>
        <p:spPr>
          <a:xfrm>
            <a:off x="457200" y="1066800"/>
            <a:ext cx="8229600" cy="5562600"/>
          </a:xfrm>
        </p:spPr>
        <p:txBody>
          <a:bodyPr/>
          <a:lstStyle/>
          <a:p>
            <a:r>
              <a:rPr lang="en-US" dirty="0" smtClean="0"/>
              <a:t>Standards addressed: 1.2,2.1,.2.2, 3.1 </a:t>
            </a:r>
          </a:p>
          <a:p>
            <a:pPr marL="342900" lvl="2" indent="-342900">
              <a:buNone/>
            </a:pPr>
            <a:r>
              <a:rPr lang="en-US" dirty="0"/>
              <a:t>The students will be using their Chinese skill in order to </a:t>
            </a:r>
            <a:r>
              <a:rPr lang="en-US" dirty="0" smtClean="0"/>
              <a:t>engage </a:t>
            </a:r>
            <a:r>
              <a:rPr lang="en-US" dirty="0" smtClean="0"/>
              <a:t>in these </a:t>
            </a:r>
            <a:r>
              <a:rPr lang="en-US" dirty="0"/>
              <a:t>cultural practices, such as </a:t>
            </a:r>
            <a:r>
              <a:rPr lang="en-US" dirty="0" smtClean="0"/>
              <a:t>looking up a years zodiac or a zodiacs sign in the target language. (1.2), </a:t>
            </a:r>
            <a:r>
              <a:rPr lang="en-US" dirty="0"/>
              <a:t>These students will also understand the practices through </a:t>
            </a:r>
            <a:r>
              <a:rPr lang="en-US" dirty="0" smtClean="0"/>
              <a:t>keeping and taking notes on the information that they find thorough their web quest, and through the notes are reflecting and describing the practice while reproducing it.  (2.1,2.2) The students will also be able to summarize the practices of surrounding the Chinese zodiac which has connections to Chinese cosmology, and Chinese religious studies. (3.1)</a:t>
            </a:r>
          </a:p>
          <a:p>
            <a:pPr marL="342900" lvl="2" indent="-342900">
              <a:buNone/>
            </a:pPr>
            <a:r>
              <a:rPr lang="en-US" dirty="0" smtClean="0"/>
              <a:t>Web quest can be found at: </a:t>
            </a:r>
            <a:r>
              <a:rPr lang="en-US" b="1" dirty="0" smtClean="0">
                <a:hlinkClick r:id="rId2"/>
              </a:rPr>
              <a:t>http://questgarden.com/q/chinesezodiac</a:t>
            </a:r>
            <a:r>
              <a:rPr lang="en-US" dirty="0" smtClean="0"/>
              <a:t> </a:t>
            </a:r>
          </a:p>
          <a:p>
            <a:pPr marL="342900" lvl="2" indent="-342900">
              <a:buNone/>
            </a:pPr>
            <a:endParaRPr lang="en-US" dirty="0"/>
          </a:p>
          <a:p>
            <a:pPr>
              <a:buNone/>
            </a:pPr>
            <a:endParaRPr lang="en-US"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TotalTime>
  <Words>157</Words>
  <Application>Microsoft Office PowerPoint</Application>
  <PresentationFormat>On-screen Show (4:3)</PresentationFormat>
  <Paragraphs>23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Chinese Zodiac Web-Quest</vt:lpstr>
      <vt:lpstr>Getting Started</vt:lpstr>
      <vt:lpstr>Task</vt:lpstr>
      <vt:lpstr>Process</vt:lpstr>
      <vt:lpstr>Step 1</vt:lpstr>
      <vt:lpstr>Step 1 (cont)</vt:lpstr>
      <vt:lpstr>Step 2</vt:lpstr>
      <vt:lpstr>Step 2 (cont)</vt:lpstr>
      <vt:lpstr>Standards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Chinese Zodiac Web-quest</dc:title>
  <dc:creator>UNCO</dc:creator>
  <cp:lastModifiedBy>melitta.wagner-heaston</cp:lastModifiedBy>
  <cp:revision>8</cp:revision>
  <dcterms:created xsi:type="dcterms:W3CDTF">2014-02-19T23:51:35Z</dcterms:created>
  <dcterms:modified xsi:type="dcterms:W3CDTF">2014-02-20T00:41:59Z</dcterms:modified>
</cp:coreProperties>
</file>